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210 도시락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AB362D-A409-87C8-6111-DC07B99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텍스트, 도표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3B42D-2768-D09B-27C9-C181D765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58DACF-BC73-77A7-A14A-32FA6026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E9EAAA-B485-5C67-8BE2-EC95EF548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EB9067-931E-0ACB-CA7F-2BFDE56C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ADE763-767E-051F-0E7A-33598B2F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DF5250-2ABA-8BA9-3612-18F7EADD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명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35F65B-4149-948C-6B25-6B751D54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5EF836-36A7-7A79-09B8-3C090F62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17D67-7C16-4C53-B0C3-A546C669B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8D468-C7D8-B32C-5D46-E8B362E30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33372D-EF8E-A99C-72B4-5061F691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F3851D-5571-8AE5-5174-666E5CCD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43AA30-29B7-FAFB-9A8D-9C1DA00C4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명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C4DE84-84DC-585B-B4DD-2DDFD14D7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DA2AC8-6A48-B598-4220-8F09B63A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F45FE1-922D-86FC-4830-610AEA01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9E59C7-D6E5-3B37-B65C-09778B0E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131132-CFDF-B7F9-B98A-FF9AA1DE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8FD8E1-BAC6-8550-58A6-6FE00C73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8476E0-8209-2929-065E-EC2AAF744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A45D0B-5B4E-F303-7737-DA56C52FA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0BD776-4E3F-A4C9-F462-2767542A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7"/>
    </mc:Choice>
    <mc:Fallback xmlns="">
      <p:transition spd="slow" advTm="170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명함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0F831F-69F4-D9E1-6E39-F8EDD8A0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제품, 전자 공학, 회로 구성요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D7F175-D1DC-9935-9C6E-E698FF8F4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32"/>
          <a:stretch>
            <a:fillRect/>
          </a:stretch>
        </p:blipFill>
        <p:spPr>
          <a:xfrm>
            <a:off x="-24063" y="-18047"/>
            <a:ext cx="18288000" cy="2342147"/>
          </a:xfrm>
          <a:prstGeom prst="rect">
            <a:avLst/>
          </a:prstGeom>
        </p:spPr>
      </p:pic>
      <p:pic>
        <p:nvPicPr>
          <p:cNvPr id="3" name="KakaoTalk_20251228_122205715">
            <a:hlinkClick r:id="" action="ppaction://media"/>
            <a:extLst>
              <a:ext uri="{FF2B5EF4-FFF2-40B4-BE49-F238E27FC236}">
                <a16:creationId xmlns:a16="http://schemas.microsoft.com/office/drawing/2014/main" id="{F614651E-033F-9F9A-0A14-9F8CD7D4E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4874" y="2705100"/>
            <a:ext cx="12430125" cy="704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4933A5-7467-4F9B-CF3D-E398DA318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화이트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E09C57-4C23-7EAB-00DA-C8C4E09C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21469" y="4157066"/>
            <a:ext cx="944506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감사합니다.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B37CE-CD5B-4366-CFC2-071C5DFCE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99E076-2F34-65BD-A9DD-15D855931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47AD84-AE43-C6EA-AAA7-4023BE31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D695EA-D1D0-EC44-5387-D3B2C374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자제품, 전기 배선, 전자 공학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DC0831-22FE-7119-B90F-89AABEAD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폰트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ADB609-39AB-D5B1-7F92-B620AD63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텍스트, 도표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E22689-4A0F-5F31-A77D-A61765D8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</Words>
  <Application>Microsoft Office PowerPoint</Application>
  <PresentationFormat>사용자 지정</PresentationFormat>
  <Paragraphs>1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Calibri</vt:lpstr>
      <vt:lpstr>Arial</vt:lpstr>
      <vt:lpstr>210 도시락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cp:lastModifiedBy>동우 이</cp:lastModifiedBy>
  <cp:revision>9</cp:revision>
  <dcterms:created xsi:type="dcterms:W3CDTF">2006-08-16T00:00:00Z</dcterms:created>
  <dcterms:modified xsi:type="dcterms:W3CDTF">2025-12-28T13:28:10Z</dcterms:modified>
  <dc:identifier>DAG8lQcEqrE</dc:identifier>
</cp:coreProperties>
</file>